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</p:sldIdLst>
  <p:sldSz cx="38404800" cy="16459200"/>
  <p:notesSz cx="6858000" cy="9144000"/>
  <p:defaultTextStyle>
    <a:defPPr>
      <a:defRPr lang="en-US"/>
    </a:defPPr>
    <a:lvl1pPr marL="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141078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282156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423234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5643128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705391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846469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987547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128625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CC"/>
    <a:srgbClr val="3366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222" y="-456"/>
      </p:cViewPr>
      <p:guideLst>
        <p:guide orient="horz" pos="5184"/>
        <p:guide pos="12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720" y="4462272"/>
            <a:ext cx="26883360" cy="3108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722670"/>
            <a:ext cx="38404800" cy="223845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720" y="8229600"/>
            <a:ext cx="26883360" cy="1828800"/>
          </a:xfrm>
        </p:spPr>
        <p:txBody>
          <a:bodyPr>
            <a:normAutofit/>
          </a:bodyPr>
          <a:lstStyle>
            <a:lvl1pPr marL="0" indent="0" algn="ctr">
              <a:buNone/>
              <a:defRPr sz="62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2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43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05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464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875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843480" y="2901698"/>
            <a:ext cx="5440680" cy="1036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40680" y="2926079"/>
            <a:ext cx="21762720" cy="102412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720" y="5852161"/>
            <a:ext cx="26883360" cy="731520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2"/>
            <a:ext cx="384048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442710"/>
            <a:ext cx="38404800" cy="22384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760" y="8184643"/>
            <a:ext cx="26243280" cy="3495295"/>
          </a:xfrm>
        </p:spPr>
        <p:txBody>
          <a:bodyPr anchor="t">
            <a:normAutofit/>
          </a:bodyPr>
          <a:lstStyle>
            <a:lvl1pPr algn="ctr">
              <a:defRPr sz="111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760" y="3608833"/>
            <a:ext cx="26243280" cy="3760469"/>
          </a:xfrm>
        </p:spPr>
        <p:txBody>
          <a:bodyPr anchor="b"/>
          <a:lstStyle>
            <a:lvl1pPr marL="0" indent="0" algn="ctr">
              <a:buNone/>
              <a:defRPr sz="62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821564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3pPr>
            <a:lvl4pPr marL="423234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4pPr>
            <a:lvl5pPr marL="56431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5pPr>
            <a:lvl6pPr marL="705391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6pPr>
            <a:lvl7pPr marL="846469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7pPr>
            <a:lvl8pPr marL="9875474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442710"/>
            <a:ext cx="384048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5760720" y="5852160"/>
            <a:ext cx="13121640" cy="749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19522440" y="5852160"/>
            <a:ext cx="13121640" cy="749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2"/>
            <a:ext cx="384048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3884372"/>
            <a:ext cx="38404800" cy="223845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760720" y="6766560"/>
            <a:ext cx="13121640" cy="6583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19522440" y="6766560"/>
            <a:ext cx="13121640" cy="6583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21" y="5669284"/>
            <a:ext cx="13128310" cy="1083211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09107" y="5661965"/>
            <a:ext cx="13134975" cy="1075334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2"/>
            <a:ext cx="384048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02607" y="4023360"/>
            <a:ext cx="11841475" cy="1438656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02607" y="5462016"/>
            <a:ext cx="11841475" cy="6973824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760720" y="4023360"/>
            <a:ext cx="13761720" cy="8412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6144769" y="4433012"/>
            <a:ext cx="12980822" cy="7417613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2156" tIns="141078" rIns="282156" bIns="14107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02600" y="4023360"/>
            <a:ext cx="11841480" cy="1438656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00800" y="4572000"/>
            <a:ext cx="12481560" cy="713232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5600" baseline="0">
                <a:solidFill>
                  <a:schemeClr val="tx2"/>
                </a:solidFill>
              </a:defRPr>
            </a:lvl1pPr>
            <a:lvl2pPr marL="1410782" indent="0">
              <a:buNone/>
              <a:defRPr sz="8600"/>
            </a:lvl2pPr>
            <a:lvl3pPr marL="2821564" indent="0">
              <a:buNone/>
              <a:defRPr sz="7400"/>
            </a:lvl3pPr>
            <a:lvl4pPr marL="4232346" indent="0">
              <a:buNone/>
              <a:defRPr sz="6200"/>
            </a:lvl4pPr>
            <a:lvl5pPr marL="5643128" indent="0">
              <a:buNone/>
              <a:defRPr sz="6200"/>
            </a:lvl5pPr>
            <a:lvl6pPr marL="7053910" indent="0">
              <a:buNone/>
              <a:defRPr sz="6200"/>
            </a:lvl6pPr>
            <a:lvl7pPr marL="8464692" indent="0">
              <a:buNone/>
              <a:defRPr sz="6200"/>
            </a:lvl7pPr>
            <a:lvl8pPr marL="9875474" indent="0">
              <a:buNone/>
              <a:defRPr sz="6200"/>
            </a:lvl8pPr>
            <a:lvl9pPr marL="11286256" indent="0">
              <a:buNone/>
              <a:defRPr sz="6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02600" y="5464454"/>
            <a:ext cx="11841480" cy="6900672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38404800" cy="16459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720" y="3108960"/>
            <a:ext cx="26883360" cy="1645920"/>
          </a:xfrm>
          <a:prstGeom prst="rect">
            <a:avLst/>
          </a:prstGeom>
        </p:spPr>
        <p:txBody>
          <a:bodyPr vert="horz" lIns="282156" tIns="141078" rIns="282156" bIns="141078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20" y="4937761"/>
            <a:ext cx="26883360" cy="8229602"/>
          </a:xfrm>
          <a:prstGeom prst="rect">
            <a:avLst/>
          </a:prstGeom>
        </p:spPr>
        <p:txBody>
          <a:bodyPr vert="horz" lIns="282156" tIns="141078" rIns="282156" bIns="1410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1280160" y="15255241"/>
            <a:ext cx="8961120" cy="876300"/>
          </a:xfrm>
          <a:prstGeom prst="rect">
            <a:avLst/>
          </a:prstGeom>
          <a:ln>
            <a:noFill/>
          </a:ln>
        </p:spPr>
        <p:txBody>
          <a:bodyPr vert="horz" lIns="282156" tIns="141078" rIns="282156" bIns="141078" rtlCol="0" anchor="ctr"/>
          <a:lstStyle>
            <a:lvl1pPr algn="l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12481560" y="15255241"/>
            <a:ext cx="13441680" cy="8763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ctr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28035504" y="15274139"/>
            <a:ext cx="8961120" cy="8763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r">
              <a:defRPr sz="37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2821564" rtl="0" eaLnBrk="1" latinLnBrk="0" hangingPunct="1">
        <a:spcBef>
          <a:spcPct val="0"/>
        </a:spcBef>
        <a:buNone/>
        <a:defRPr sz="11100" kern="1200" cap="all" spc="926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846469" algn="l" defTabSz="2821564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5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9252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9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52695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93773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6348519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75930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9170083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1058086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199164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41078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82156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23234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5643128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05391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46469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987547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128625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3000"/>
                <a:shade val="97000"/>
                <a:satMod val="23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6800" y="609600"/>
            <a:ext cx="36360100" cy="3581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4800600"/>
            <a:ext cx="8149167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70445" y="4800600"/>
            <a:ext cx="8149167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874090" y="4800600"/>
            <a:ext cx="8149167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277733" y="4800600"/>
            <a:ext cx="8149167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66850" y="845404"/>
            <a:ext cx="3556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poster title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66850" y="2217004"/>
            <a:ext cx="3556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names of authors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66850" y="3131404"/>
            <a:ext cx="3556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</a:t>
            </a:r>
            <a:r>
              <a:rPr lang="en-US" sz="4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add institutions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52033" y="4992470"/>
            <a:ext cx="7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52033" y="5715001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52033" y="9712405"/>
            <a:ext cx="7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52033" y="10434936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662967" y="4992470"/>
            <a:ext cx="7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662967" y="5715001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662967" y="9712405"/>
            <a:ext cx="7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References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662967" y="10434936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662967" y="12993470"/>
            <a:ext cx="7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662967" y="13716001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855678" y="4992470"/>
            <a:ext cx="7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 and Methods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855678" y="5715001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259323" y="4992470"/>
            <a:ext cx="7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259323" y="5715001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56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48</TotalTime>
  <Words>66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Tom</cp:lastModifiedBy>
  <cp:revision>12</cp:revision>
  <dcterms:created xsi:type="dcterms:W3CDTF">2011-10-03T19:50:19Z</dcterms:created>
  <dcterms:modified xsi:type="dcterms:W3CDTF">2011-10-17T19:41:55Z</dcterms:modified>
</cp:coreProperties>
</file>